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3" r:id="rId2"/>
    <p:sldId id="294" r:id="rId3"/>
    <p:sldId id="295" r:id="rId4"/>
    <p:sldId id="297" r:id="rId5"/>
    <p:sldId id="296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34A81-901C-4530-9B83-D4B5B405FCB1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B26D-99C0-4206-972A-E7CA26CA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5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9FA6-4AEA-6228-9699-2435F4DE1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5443E-744E-BBC0-DD32-F16681667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4C17-831B-ED6E-75A4-D781D22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204E1-2AB1-C720-0867-E32F565C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734F9-5497-22B5-AEEF-3AD83EE0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8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4548-B1DE-2DBF-E513-8AF897A8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0AA1-EC5A-B7F5-9086-55CEE2A47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ED25-3215-4AA5-524B-5282608B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FD5E1-8870-EB19-C6AF-730DA0E8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382A4-DDF3-2B5D-DCDF-DFD89942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17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CE3FD-A90F-DBDC-D8F0-0C01CE4B2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A2358-8B7E-4947-718F-6CB5129B8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D438D-5DB1-D997-991F-B6D4528B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D460-194E-A6D8-EC8D-4ECA18DF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4373A-4A43-6D80-A55A-B06358B7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88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6020-04CD-BAF1-F3AF-E2FE07DA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DF5B-F0AB-DB53-045E-8051A7D4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68DA-96B0-1C1A-6002-5642383B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F9AB-603D-E86E-E143-55F0B218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65A7-EF7D-BF12-47F9-BC9EB710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44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9056-980D-FDD7-0BC7-7AAAC3EC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D6A7D-E932-5E51-8B80-AF249EE7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F300-9DE3-646E-26A6-164CB606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DE32-A4B1-789A-3CDE-880BE789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9C35-B9C7-F821-C3CB-F20565B4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7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ABE8-E4D9-1FFE-49E0-9BC52F01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114E1-D4A9-4E58-96F4-A92A62A05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27F77-1ABE-827C-13FB-7C052E2B1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A8415-4502-59DA-7DFC-2CEB7654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29AEE-3E32-9AC6-D0B7-5CA45FF3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20972-0506-93F9-60B4-62923A6A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5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62A3-D336-9587-64A0-103D525F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B64FA-3332-3891-EE32-2891B9B99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37A49-83F5-207E-3F41-0871B8C3B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F14EC-A601-AC2F-0019-AB5FCDA61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DB764-BFEF-7B0F-9AAE-7490F7512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F07584-A3F0-141B-98CD-9ED325C8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E720F-F224-90E5-0AD4-C4F5F37F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D1FF1-75A0-4D8C-87BD-2AE07662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94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4ED1-F99B-C45E-39A8-C75CAF1A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C5D08-E1B2-BEDF-F29F-87FF1647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830E3-B69F-E3FC-5FBE-28D833A4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7CCF-CD08-7C06-7AA4-85F8C5F4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4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9038-1BEF-0741-BD62-2990F3A3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8D5E3-D7E7-3B9F-ECFB-C2C9A052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1C8F2-C9C6-6AC0-8A83-D85E29AD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0BFB-7433-875A-5D03-44A772A1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99EF-25C6-D2AF-1E39-03FC5A69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52E9B-D67B-95EF-155F-C56350C68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75AC-D6E1-4D32-FD1A-BA312978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3611E-6450-A23E-C1D0-C79CAF30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8A109-6066-5F25-D6B0-036C1B86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30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6144-1674-0A80-A12A-326F95B0D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5789E-9067-86D2-33C2-F0C742ECD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014D8-FA83-8661-098A-03184F14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98AE4-8788-E1B6-B381-F831776E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0498F-0633-71E2-8852-9E213B36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DB7AC-8603-DC27-2811-2727E9A7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30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4DB6A-A04B-F40F-67AD-BBAFB4F8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CDC39-BE2E-4D3C-F81B-357561DA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ED29-FD0C-2694-EBC7-0339C9DD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E26D-C651-4BCF-A5DD-C20258552936}" type="datetimeFigureOut">
              <a:rPr lang="hr-HR" smtClean="0"/>
              <a:t>6.12.2022.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A8A30-790A-18C0-43B7-A424BE823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8B2F8-C020-BDAE-22AA-C659458A5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0634-98E3-476A-B3A8-81259D594C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0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95E866-6D2F-C823-514B-CB780B74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2185988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hr-HR" sz="7000" b="1" dirty="0"/>
              <a:t>ACROSS CULTURES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F65C76-4FCD-31BF-DA8E-E1C588CE5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1960" y="4478655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hr-HR" sz="7200" dirty="0">
                <a:solidFill>
                  <a:srgbClr val="FF0000"/>
                </a:solidFill>
              </a:rPr>
              <a:t>STORY TIME</a:t>
            </a:r>
          </a:p>
        </p:txBody>
      </p:sp>
    </p:spTree>
    <p:extLst>
      <p:ext uri="{BB962C8B-B14F-4D97-AF65-F5344CB8AC3E}">
        <p14:creationId xmlns:p14="http://schemas.microsoft.com/office/powerpoint/2010/main" val="3537873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C1D115-1997-FE42-EE2A-CE96645D54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/>
          <a:stretch/>
        </p:blipFill>
        <p:spPr>
          <a:xfrm>
            <a:off x="0" y="0"/>
            <a:ext cx="5336150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063C7-7541-15DF-FB6C-6F39DCF68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4950"/>
            <a:ext cx="5882640" cy="1765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Read the text in Task A. </a:t>
            </a:r>
          </a:p>
          <a:p>
            <a:pPr marL="0" indent="0">
              <a:buNone/>
            </a:pPr>
            <a:r>
              <a:rPr lang="en-US" dirty="0"/>
              <a:t>The Williams and the McDonnells are sitting in the dark.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What are they talking about? </a:t>
            </a:r>
          </a:p>
          <a:p>
            <a:pPr marL="0" indent="0">
              <a:buNone/>
            </a:pPr>
            <a:r>
              <a:rPr lang="en-US" dirty="0"/>
              <a:t>Read and find out.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1567D-B53F-6D48-0039-7E1075688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3" y="1445701"/>
            <a:ext cx="4419983" cy="44809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2C638-F17C-96D1-1578-587E9D87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2" y="712575"/>
            <a:ext cx="3917666" cy="5947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CB55F3C-107A-AC09-7974-108F12BC6A19}"/>
              </a:ext>
            </a:extLst>
          </p:cNvPr>
          <p:cNvSpPr txBox="1">
            <a:spLocks/>
          </p:cNvSpPr>
          <p:nvPr/>
        </p:nvSpPr>
        <p:spPr>
          <a:xfrm>
            <a:off x="6045392" y="2762647"/>
            <a:ext cx="5882639" cy="98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English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Croatian </a:t>
            </a:r>
            <a:r>
              <a:rPr lang="hr-HR" dirty="0" err="1"/>
              <a:t>words</a:t>
            </a:r>
            <a:r>
              <a:rPr lang="hr-HR" dirty="0"/>
              <a:t>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6DC8CAF-92F3-B614-05A0-BEFC52F5F143}"/>
              </a:ext>
            </a:extLst>
          </p:cNvPr>
          <p:cNvSpPr txBox="1">
            <a:spLocks/>
          </p:cNvSpPr>
          <p:nvPr/>
        </p:nvSpPr>
        <p:spPr>
          <a:xfrm>
            <a:off x="6045392" y="3819062"/>
            <a:ext cx="5600700" cy="59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4200AC-0D8F-70E3-8F1E-C2E0CE19BD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/>
          <a:stretch/>
        </p:blipFill>
        <p:spPr>
          <a:xfrm>
            <a:off x="781050" y="3243851"/>
            <a:ext cx="468649" cy="32998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7DDFC6-E43A-EE97-DA10-B753C40EC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30" y="3254111"/>
            <a:ext cx="494014" cy="2672538"/>
          </a:xfrm>
          <a:prstGeom prst="rect">
            <a:avLst/>
          </a:prstGeom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DE32091-773B-FD76-7577-4EC167E677EF}"/>
              </a:ext>
            </a:extLst>
          </p:cNvPr>
          <p:cNvSpPr txBox="1">
            <a:spLocks/>
          </p:cNvSpPr>
          <p:nvPr/>
        </p:nvSpPr>
        <p:spPr>
          <a:xfrm>
            <a:off x="6045392" y="4483100"/>
            <a:ext cx="6055168" cy="98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translations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3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4DF82E-C482-5B42-2E64-06E6B28871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"/>
            <a:ext cx="5420908" cy="685641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56E9B-8769-7F28-7739-C30801CB8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1593" y="247123"/>
            <a:ext cx="4267200" cy="708025"/>
          </a:xfrm>
        </p:spPr>
        <p:txBody>
          <a:bodyPr/>
          <a:lstStyle/>
          <a:p>
            <a:pPr marL="0" indent="0">
              <a:buNone/>
            </a:pPr>
            <a:r>
              <a:rPr lang="hr-HR" b="1" dirty="0" err="1"/>
              <a:t>Listen</a:t>
            </a:r>
            <a:r>
              <a:rPr lang="hr-HR" b="1" dirty="0"/>
              <a:t> to </a:t>
            </a:r>
            <a:r>
              <a:rPr lang="hr-HR" b="1" dirty="0" err="1"/>
              <a:t>Peter’s</a:t>
            </a:r>
            <a:r>
              <a:rPr lang="hr-HR" b="1" dirty="0"/>
              <a:t> story.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B6CD-1B50-F17A-7F64-D57641AA2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8" y="1334332"/>
            <a:ext cx="6376396" cy="52013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l__21_2_stribor_s_forest__part_1_">
            <a:hlinkClick r:id="" action="ppaction://media"/>
            <a:extLst>
              <a:ext uri="{FF2B5EF4-FFF2-40B4-BE49-F238E27FC236}">
                <a16:creationId xmlns:a16="http://schemas.microsoft.com/office/drawing/2014/main" id="{DEBA5564-D69D-3DD8-C514-0121733D9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22401" y="846968"/>
            <a:ext cx="487363" cy="487363"/>
          </a:xfrm>
          <a:prstGeom prst="rect">
            <a:avLst/>
          </a:prstGeom>
        </p:spPr>
      </p:pic>
      <p:pic>
        <p:nvPicPr>
          <p:cNvPr id="10" name="l__21_3_stribor_s_forest__part_2_">
            <a:hlinkClick r:id="" action="ppaction://media"/>
            <a:extLst>
              <a:ext uri="{FF2B5EF4-FFF2-40B4-BE49-F238E27FC236}">
                <a16:creationId xmlns:a16="http://schemas.microsoft.com/office/drawing/2014/main" id="{961F2148-FD4B-65C8-93AF-C1FAF5A10C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2278" y="846967"/>
            <a:ext cx="487363" cy="487363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4FFDF2-CC1D-80ED-7F8E-CA355F7B9119}"/>
              </a:ext>
            </a:extLst>
          </p:cNvPr>
          <p:cNvSpPr txBox="1">
            <a:spLocks/>
          </p:cNvSpPr>
          <p:nvPr/>
        </p:nvSpPr>
        <p:spPr>
          <a:xfrm>
            <a:off x="7114235" y="1786929"/>
            <a:ext cx="5309870" cy="350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Read </a:t>
            </a:r>
            <a:r>
              <a:rPr lang="hr-HR" dirty="0" err="1"/>
              <a:t>the</a:t>
            </a:r>
            <a:r>
              <a:rPr lang="hr-HR" dirty="0"/>
              <a:t> story.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Did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recognise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story? </a:t>
            </a:r>
            <a:r>
              <a:rPr lang="hr-HR" dirty="0" err="1"/>
              <a:t>Where</a:t>
            </a:r>
            <a:r>
              <a:rPr lang="hr-HR" dirty="0"/>
              <a:t> </a:t>
            </a:r>
            <a:r>
              <a:rPr lang="hr-HR" dirty="0" err="1"/>
              <a:t>does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come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? Who </a:t>
            </a:r>
            <a:r>
              <a:rPr lang="hr-HR" dirty="0" err="1"/>
              <a:t>wrote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 err="1">
                <a:solidFill>
                  <a:srgbClr val="7030A0"/>
                </a:solidFill>
              </a:rPr>
              <a:t>This</a:t>
            </a:r>
            <a:r>
              <a:rPr lang="hr-HR" dirty="0">
                <a:solidFill>
                  <a:srgbClr val="7030A0"/>
                </a:solidFill>
              </a:rPr>
              <a:t> story </a:t>
            </a:r>
            <a:r>
              <a:rPr lang="hr-HR" dirty="0" err="1">
                <a:solidFill>
                  <a:srgbClr val="7030A0"/>
                </a:solidFill>
              </a:rPr>
              <a:t>is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called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b="1" dirty="0" err="1">
                <a:solidFill>
                  <a:srgbClr val="7030A0"/>
                </a:solidFill>
              </a:rPr>
              <a:t>Stribor’s</a:t>
            </a:r>
            <a:r>
              <a:rPr lang="hr-HR" b="1" dirty="0">
                <a:solidFill>
                  <a:srgbClr val="7030A0"/>
                </a:solidFill>
              </a:rPr>
              <a:t> Forest </a:t>
            </a:r>
            <a:r>
              <a:rPr lang="hr-HR" dirty="0" err="1">
                <a:solidFill>
                  <a:srgbClr val="7030A0"/>
                </a:solidFill>
              </a:rPr>
              <a:t>and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it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comes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from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book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called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b="1" dirty="0">
                <a:solidFill>
                  <a:srgbClr val="7030A0"/>
                </a:solidFill>
              </a:rPr>
              <a:t>Croatian Tales </a:t>
            </a:r>
            <a:r>
              <a:rPr lang="hr-HR" b="1" dirty="0" err="1">
                <a:solidFill>
                  <a:srgbClr val="7030A0"/>
                </a:solidFill>
              </a:rPr>
              <a:t>of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hr-HR" b="1" dirty="0" err="1">
                <a:solidFill>
                  <a:srgbClr val="7030A0"/>
                </a:solidFill>
              </a:rPr>
              <a:t>Long</a:t>
            </a:r>
            <a:r>
              <a:rPr lang="hr-HR" b="1" dirty="0">
                <a:solidFill>
                  <a:srgbClr val="7030A0"/>
                </a:solidFill>
              </a:rPr>
              <a:t> Ago </a:t>
            </a:r>
            <a:r>
              <a:rPr lang="hr-HR" dirty="0" err="1">
                <a:solidFill>
                  <a:srgbClr val="7030A0"/>
                </a:solidFill>
              </a:rPr>
              <a:t>by</a:t>
            </a:r>
            <a:r>
              <a:rPr lang="hr-HR" dirty="0">
                <a:solidFill>
                  <a:srgbClr val="7030A0"/>
                </a:solidFill>
              </a:rPr>
              <a:t> Ivana Brlić-Mažuranić.</a:t>
            </a:r>
          </a:p>
        </p:txBody>
      </p:sp>
    </p:spTree>
    <p:extLst>
      <p:ext uri="{BB962C8B-B14F-4D97-AF65-F5344CB8AC3E}">
        <p14:creationId xmlns:p14="http://schemas.microsoft.com/office/powerpoint/2010/main" val="5034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3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4DF82E-C482-5B42-2E64-06E6B28871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"/>
            <a:ext cx="5420908" cy="685641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8B6CD-1B50-F17A-7F64-D57641AA2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8" y="1334332"/>
            <a:ext cx="6376396" cy="52013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782D71A-45BA-0220-2C04-EF1A24481F80}"/>
              </a:ext>
            </a:extLst>
          </p:cNvPr>
          <p:cNvSpPr txBox="1">
            <a:spLocks/>
          </p:cNvSpPr>
          <p:nvPr/>
        </p:nvSpPr>
        <p:spPr>
          <a:xfrm>
            <a:off x="7131560" y="196493"/>
            <a:ext cx="4844052" cy="131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8E6F51-B0C8-0328-E728-F0ABDF423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3" y="1962150"/>
            <a:ext cx="6019851" cy="34177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78E441-1564-EBBF-97F2-9873FA9A130A}"/>
              </a:ext>
            </a:extLst>
          </p:cNvPr>
          <p:cNvSpPr txBox="1"/>
          <p:nvPr/>
        </p:nvSpPr>
        <p:spPr>
          <a:xfrm>
            <a:off x="6946118" y="1563410"/>
            <a:ext cx="492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 The young man was cutting wood when he saw a snake.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3BEDB-9442-4B05-5AF0-318D0805C9BB}"/>
              </a:ext>
            </a:extLst>
          </p:cNvPr>
          <p:cNvSpPr txBox="1"/>
          <p:nvPr/>
        </p:nvSpPr>
        <p:spPr>
          <a:xfrm>
            <a:off x="6912921" y="2486324"/>
            <a:ext cx="4924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 When he was entering the house, he said: ‘This is your daughter-in-law.’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DA4CC-9C15-9D4C-5FEA-CA21591B2991}"/>
              </a:ext>
            </a:extLst>
          </p:cNvPr>
          <p:cNvSpPr txBox="1"/>
          <p:nvPr/>
        </p:nvSpPr>
        <p:spPr>
          <a:xfrm>
            <a:off x="6953250" y="4482877"/>
            <a:ext cx="502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 While the old mother was sitting in front of the house, a girl in a torn dress came.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E7E6B7-F017-7FDB-218F-3F9985D482BF}"/>
              </a:ext>
            </a:extLst>
          </p:cNvPr>
          <p:cNvSpPr txBox="1"/>
          <p:nvPr/>
        </p:nvSpPr>
        <p:spPr>
          <a:xfrm>
            <a:off x="6953250" y="5292522"/>
            <a:ext cx="474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 She was selling some wood for kindling.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58EB1-BBBC-4A32-8C97-8610E740233B}"/>
              </a:ext>
            </a:extLst>
          </p:cNvPr>
          <p:cNvSpPr txBox="1"/>
          <p:nvPr/>
        </p:nvSpPr>
        <p:spPr>
          <a:xfrm>
            <a:off x="6912921" y="3347683"/>
            <a:ext cx="502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 The daughter-in-law was lazing around. She was giving the old mother all sorts of dangerous tasks.</a:t>
            </a:r>
          </a:p>
        </p:txBody>
      </p:sp>
    </p:spTree>
    <p:extLst>
      <p:ext uri="{BB962C8B-B14F-4D97-AF65-F5344CB8AC3E}">
        <p14:creationId xmlns:p14="http://schemas.microsoft.com/office/powerpoint/2010/main" val="22382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1" grpId="0"/>
      <p:bldP spid="22" grpId="0"/>
      <p:bldP spid="24" grpId="0"/>
      <p:bldP spid="2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0B94B-3197-38EA-BFB8-BC1EB7D115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9210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062A54-B3FA-8E0B-E297-F6AFCC642F9D}"/>
              </a:ext>
            </a:extLst>
          </p:cNvPr>
          <p:cNvSpPr txBox="1"/>
          <p:nvPr/>
        </p:nvSpPr>
        <p:spPr>
          <a:xfrm>
            <a:off x="5681747" y="287327"/>
            <a:ext cx="59340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recording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then</a:t>
            </a:r>
            <a:r>
              <a:rPr lang="hr-HR" sz="2600" dirty="0"/>
              <a:t> </a:t>
            </a:r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dialogues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pairs</a:t>
            </a:r>
            <a:r>
              <a:rPr lang="hr-HR" sz="2600" dirty="0"/>
              <a:t>.</a:t>
            </a:r>
          </a:p>
        </p:txBody>
      </p:sp>
      <p:pic>
        <p:nvPicPr>
          <p:cNvPr id="12" name="l__21_4_stribor_s_forest_follow-up">
            <a:hlinkClick r:id="" action="ppaction://media"/>
            <a:extLst>
              <a:ext uri="{FF2B5EF4-FFF2-40B4-BE49-F238E27FC236}">
                <a16:creationId xmlns:a16="http://schemas.microsoft.com/office/drawing/2014/main" id="{ABC1067D-4843-1394-6FF1-476F5BFD4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6010" y="754071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260246-8961-F7DC-79CF-F70FAA05891E}"/>
              </a:ext>
            </a:extLst>
          </p:cNvPr>
          <p:cNvSpPr txBox="1"/>
          <p:nvPr/>
        </p:nvSpPr>
        <p:spPr>
          <a:xfrm>
            <a:off x="5695950" y="1377685"/>
            <a:ext cx="63842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Go back to Task B, page 115.</a:t>
            </a:r>
            <a:endParaRPr lang="hr-HR" sz="2600" dirty="0"/>
          </a:p>
          <a:p>
            <a:r>
              <a:rPr lang="en-US" sz="2600" dirty="0"/>
              <a:t>Circle all the words describing someone’s character. </a:t>
            </a:r>
            <a:endParaRPr lang="hr-HR" sz="2600" dirty="0"/>
          </a:p>
          <a:p>
            <a:r>
              <a:rPr lang="hr-HR" sz="2600" dirty="0" err="1"/>
              <a:t>What</a:t>
            </a:r>
            <a:r>
              <a:rPr lang="hr-HR" sz="2600" dirty="0"/>
              <a:t> are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characters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</a:t>
            </a:r>
          </a:p>
          <a:p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their</a:t>
            </a:r>
            <a:r>
              <a:rPr lang="hr-HR" sz="2600" dirty="0"/>
              <a:t> </a:t>
            </a:r>
            <a:r>
              <a:rPr lang="hr-HR" sz="2600" dirty="0" err="1"/>
              <a:t>descriptions</a:t>
            </a:r>
            <a:r>
              <a:rPr lang="hr-HR" sz="2600" dirty="0"/>
              <a:t>.</a:t>
            </a:r>
            <a:endParaRPr lang="en-US" sz="26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5D47D1F-415C-2C4D-B4BB-9143474D4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5950" y="4361665"/>
            <a:ext cx="6300730" cy="198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How </a:t>
            </a:r>
            <a:r>
              <a:rPr lang="hr-HR" dirty="0" err="1"/>
              <a:t>does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story </a:t>
            </a:r>
            <a:r>
              <a:rPr lang="hr-HR" dirty="0" err="1"/>
              <a:t>end</a:t>
            </a:r>
            <a:r>
              <a:rPr lang="hr-HR" dirty="0"/>
              <a:t>? </a:t>
            </a:r>
          </a:p>
          <a:p>
            <a:pPr marL="0" indent="0">
              <a:buNone/>
            </a:pP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read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Croatian</a:t>
            </a:r>
          </a:p>
          <a:p>
            <a:pPr marL="0" indent="0">
              <a:buNone/>
            </a:pPr>
            <a:r>
              <a:rPr lang="hr-HR" dirty="0" err="1"/>
              <a:t>Why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wood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mother</a:t>
            </a:r>
            <a:r>
              <a:rPr lang="hr-HR" dirty="0"/>
              <a:t> </a:t>
            </a:r>
            <a:r>
              <a:rPr lang="hr-HR" dirty="0" err="1"/>
              <a:t>received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important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story?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F9A9F1-1101-FF04-62DB-BCD09CFCF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0" y="1451438"/>
            <a:ext cx="4488569" cy="39551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104357-BAC6-5173-2CCE-501621D0F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24" y="4793389"/>
            <a:ext cx="1526356" cy="1981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29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9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253</Words>
  <Application>Microsoft Office PowerPoint</Application>
  <PresentationFormat>Widescreen</PresentationFormat>
  <Paragraphs>28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ACROSS CULTURES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21 – The lights went out</dc:title>
  <dc:creator>Josipa</dc:creator>
  <cp:lastModifiedBy>Sanja Ivoš</cp:lastModifiedBy>
  <cp:revision>49</cp:revision>
  <dcterms:created xsi:type="dcterms:W3CDTF">2022-08-20T15:25:57Z</dcterms:created>
  <dcterms:modified xsi:type="dcterms:W3CDTF">2022-12-06T13:25:28Z</dcterms:modified>
</cp:coreProperties>
</file>